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3800"/>
            <a:ext cx="8839200" cy="548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 rtl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filters of 1-2 mm thickness are used on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window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X ray tube head to filter out all the long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wave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X rays from the primary X ray beam. </a:t>
            </a:r>
          </a:p>
          <a:p>
            <a:pPr marL="0" indent="0" algn="just" rtl="0">
              <a:buNone/>
            </a:pPr>
            <a:endParaRPr lang="fa-I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73040"/>
            <a:ext cx="7620000" cy="817561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X- ray radiation</a:t>
            </a:r>
            <a:endParaRPr lang="fa-I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168"/>
          <a:stretch/>
        </p:blipFill>
        <p:spPr bwMode="auto">
          <a:xfrm>
            <a:off x="2057400" y="3359489"/>
            <a:ext cx="5486400" cy="3208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66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4978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fastest film screen system compatible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diagnostic radiographs</a:t>
            </a:r>
          </a:p>
          <a:p>
            <a:endParaRPr lang="fa-I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020761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X- ray radiation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530600"/>
            <a:ext cx="4490255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38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92200"/>
            <a:ext cx="8915400" cy="558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strength developer and proper solution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temperature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insure that the processing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procedures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for the use of minimum exposure</a:t>
            </a:r>
          </a:p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9895" r="2990" b="62672"/>
          <a:stretch/>
        </p:blipFill>
        <p:spPr bwMode="auto">
          <a:xfrm>
            <a:off x="304800" y="3632200"/>
            <a:ext cx="5943601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65" t="56858" r="2529" b="2682"/>
          <a:stretch/>
        </p:blipFill>
        <p:spPr bwMode="auto">
          <a:xfrm>
            <a:off x="6503276" y="3632200"/>
            <a:ext cx="2335925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715961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X- ray radiation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55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92200"/>
            <a:ext cx="8991600" cy="558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 film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badges.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77802"/>
            <a:ext cx="8229600" cy="711199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X- ray radiation</a:t>
            </a:r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4" r="7958" b="11190"/>
          <a:stretch/>
        </p:blipFill>
        <p:spPr bwMode="auto">
          <a:xfrm>
            <a:off x="152400" y="2934577"/>
            <a:ext cx="4800600" cy="3730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34576"/>
            <a:ext cx="3741714" cy="3745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59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7000"/>
            <a:ext cx="8839200" cy="518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your radiographic procedure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carefully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avoid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unnecessary.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817561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X- ray radiation</a:t>
            </a:r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36901"/>
            <a:ext cx="7467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43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X- ray radiation</vt:lpstr>
      <vt:lpstr>X- ray radiation</vt:lpstr>
      <vt:lpstr>X- ray radiation</vt:lpstr>
      <vt:lpstr>X- ray radiation</vt:lpstr>
      <vt:lpstr>X- ray radiation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 ray radiation</dc:title>
  <dc:creator>Novin Pendar</dc:creator>
  <cp:lastModifiedBy>Novin Pendar</cp:lastModifiedBy>
  <cp:revision>2</cp:revision>
  <dcterms:created xsi:type="dcterms:W3CDTF">2006-08-16T00:00:00Z</dcterms:created>
  <dcterms:modified xsi:type="dcterms:W3CDTF">2019-01-30T14:59:59Z</dcterms:modified>
</cp:coreProperties>
</file>